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notesSlide1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jpeg" ContentType="image/jpeg"/>
  <Override PartName="/ppt/media/image35.png" ContentType="image/png"/>
  <Override PartName="/ppt/media/image13.png" ContentType="image/png"/>
  <Override PartName="/ppt/media/image8.png" ContentType="image/png"/>
  <Override PartName="/ppt/media/image2.png" ContentType="image/png"/>
  <Override PartName="/ppt/media/image30.png" ContentType="image/png"/>
  <Override PartName="/ppt/media/image3.png" ContentType="image/png"/>
  <Override PartName="/ppt/media/image4.png" ContentType="image/png"/>
  <Override PartName="/ppt/media/image31.png" ContentType="image/png"/>
  <Override PartName="/ppt/media/image5.png" ContentType="image/png"/>
  <Override PartName="/ppt/media/image10.png" ContentType="image/png"/>
  <Override PartName="/ppt/media/image32.png" ContentType="image/png"/>
  <Override PartName="/ppt/media/image6.png" ContentType="image/png"/>
  <Override PartName="/ppt/media/image11.png" ContentType="image/png"/>
  <Override PartName="/ppt/media/image33.png" ContentType="image/png"/>
  <Override PartName="/ppt/media/image7.png" ContentType="image/png"/>
  <Override PartName="/ppt/media/image12.png" ContentType="image/png"/>
  <Override PartName="/ppt/media/image34.png" ContentType="image/png"/>
  <Override PartName="/ppt/media/image9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8288000" cy="10287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DB6732C4-1899-4DC9-962B-9408DC1601C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dt" idx="7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ftr" idx="8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sldNum" idx="9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dt" idx="16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ftr" idx="17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8" name="PlaceHolder 6"/>
          <p:cNvSpPr>
            <a:spLocks noGrp="1"/>
          </p:cNvSpPr>
          <p:nvPr>
            <p:ph type="sldNum" idx="18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200" spc="-1" strike="noStrike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dt" idx="10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1.7.2013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ldImg"/>
          </p:nvPr>
        </p:nvSpPr>
        <p:spPr>
          <a:xfrm>
            <a:off x="2290680" y="512640"/>
            <a:ext cx="4562280" cy="2566800"/>
          </a:xfrm>
          <a:prstGeom prst="rect">
            <a:avLst/>
          </a:prstGeom>
          <a:ln w="0">
            <a:noFill/>
          </a:ln>
        </p:spPr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ftr" idx="11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sldNum" idx="12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cs-C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‹</a:t>
            </a:r>
            <a:r>
              <a:rPr b="0" lang="cs-CZ" sz="1200" spc="-1" strike="noStrike">
                <a:solidFill>
                  <a:srgbClr val="000000"/>
                </a:solidFill>
                <a:latin typeface="Times New Roman"/>
              </a:rPr>
              <a:t>#›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A167D6A-23A0-4987-9215-1235A086B2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6929A6-8857-49FC-A433-2407FDDECEC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B077B47-A85A-4B63-B576-34E86039F11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70D47EC-E900-40F3-9A56-E64B70C9B34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965FA9F-6145-4C3B-80F1-637BFFC7D8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FBE46F-7882-4B2D-A43A-33BF982F428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32DBE19-8D04-45DE-A2BC-3A98C8DF60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9AD1B6-5C09-46E2-9BA7-743F8200DAD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24AB41C-22B2-44BA-9B26-CEB1139B77E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97241E5-91DC-40EA-9910-816E1B52989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AF4D76-FCBB-476F-939A-3A1896AF78C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AADC91-0810-479A-8C0A-CAE344ED27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3E4DA52-8F01-4F78-9330-137E7B6A81C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8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Relationship Id="rId11" Type="http://schemas.openxmlformats.org/officeDocument/2006/relationships/image" Target="../media/image35.png"/><Relationship Id="rId12" Type="http://schemas.openxmlformats.org/officeDocument/2006/relationships/image" Target="../media/image5.png"/><Relationship Id="rId13" Type="http://schemas.openxmlformats.org/officeDocument/2006/relationships/slideLayout" Target="../slideLayouts/slideLayout1.xml"/><Relationship Id="rId14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7.png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8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slideLayout" Target="../slideLayouts/slideLayout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8" name="TextBox 3"/>
          <p:cNvSpPr/>
          <p:nvPr/>
        </p:nvSpPr>
        <p:spPr>
          <a:xfrm>
            <a:off x="2300400" y="2783880"/>
            <a:ext cx="13686840" cy="204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6078"/>
              </a:lnSpc>
            </a:pPr>
            <a:r>
              <a:rPr b="1" i="1" lang="en-US" sz="13400" spc="-1" strike="noStrike">
                <a:solidFill>
                  <a:srgbClr val="fff2cc"/>
                </a:solidFill>
                <a:latin typeface="Arial"/>
              </a:rPr>
              <a:t>Fast and Smart</a:t>
            </a:r>
            <a:endParaRPr b="0" i="1" lang="en-US" sz="1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TextBox 4"/>
          <p:cNvSpPr/>
          <p:nvPr/>
        </p:nvSpPr>
        <p:spPr>
          <a:xfrm>
            <a:off x="3752640" y="4622040"/>
            <a:ext cx="10782360" cy="182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4400"/>
              </a:lnSpc>
            </a:pPr>
            <a:r>
              <a:rPr b="1" i="1" lang="en-US" sz="12000" spc="-1" strike="noStrike">
                <a:solidFill>
                  <a:srgbClr val="ffffff"/>
                </a:solidFill>
                <a:latin typeface="Arial"/>
              </a:rPr>
              <a:t>HackEight</a:t>
            </a:r>
            <a:endParaRPr b="0" i="1" lang="en-US" sz="1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Box 3"/>
          <p:cNvSpPr/>
          <p:nvPr/>
        </p:nvSpPr>
        <p:spPr>
          <a:xfrm>
            <a:off x="1922760" y="3184560"/>
            <a:ext cx="14442480" cy="29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1761"/>
              </a:lnSpc>
            </a:pPr>
            <a:r>
              <a:rPr b="1" i="1" lang="en-US" sz="12000" spc="-1" strike="noStrike">
                <a:solidFill>
                  <a:srgbClr val="fff2cc"/>
                </a:solidFill>
                <a:latin typeface="Arial"/>
              </a:rPr>
              <a:t>Благодаря за вниманието!</a:t>
            </a:r>
            <a:endParaRPr b="0" i="1" lang="en-US" sz="1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Box 3"/>
          <p:cNvSpPr/>
          <p:nvPr/>
        </p:nvSpPr>
        <p:spPr>
          <a:xfrm>
            <a:off x="2286000" y="1143000"/>
            <a:ext cx="13704480" cy="76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046"/>
              </a:lnSpc>
            </a:pPr>
            <a:r>
              <a:rPr b="1" i="1" lang="en-US" sz="7500" spc="-1" strike="noStrike">
                <a:solidFill>
                  <a:srgbClr val="f9f0d7"/>
                </a:solidFill>
                <a:latin typeface="Arial"/>
              </a:rPr>
              <a:t>Сълита за използване </a:t>
            </a:r>
            <a:endParaRPr b="0" i="1" lang="en-US" sz="7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Freeform 4"/>
          <p:cNvSpPr/>
          <p:nvPr/>
        </p:nvSpPr>
        <p:spPr>
          <a:xfrm>
            <a:off x="158760" y="2538000"/>
            <a:ext cx="2531160" cy="2509200"/>
          </a:xfrm>
          <a:custGeom>
            <a:avLst/>
            <a:gdLst>
              <a:gd name="textAreaLeft" fmla="*/ 0 w 2531160"/>
              <a:gd name="textAreaRight" fmla="*/ 2531520 w 2531160"/>
              <a:gd name="textAreaTop" fmla="*/ 0 h 2509200"/>
              <a:gd name="textAreaBottom" fmla="*/ 2509560 h 2509200"/>
            </a:gdLst>
            <a:ahLst/>
            <a:rect l="textAreaLeft" t="textAreaTop" r="textAreaRight" b="textAreaBottom"/>
            <a:pathLst>
              <a:path w="2531696" h="2509446">
                <a:moveTo>
                  <a:pt x="0" y="0"/>
                </a:moveTo>
                <a:lnTo>
                  <a:pt x="2531696" y="0"/>
                </a:lnTo>
                <a:lnTo>
                  <a:pt x="2531696" y="2509446"/>
                </a:lnTo>
                <a:lnTo>
                  <a:pt x="0" y="25094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Freeform 5"/>
          <p:cNvSpPr/>
          <p:nvPr/>
        </p:nvSpPr>
        <p:spPr>
          <a:xfrm>
            <a:off x="493560" y="5497920"/>
            <a:ext cx="3331080" cy="4046760"/>
          </a:xfrm>
          <a:custGeom>
            <a:avLst/>
            <a:gdLst>
              <a:gd name="textAreaLeft" fmla="*/ 0 w 3331080"/>
              <a:gd name="textAreaRight" fmla="*/ 3331440 w 3331080"/>
              <a:gd name="textAreaTop" fmla="*/ 0 h 4046760"/>
              <a:gd name="textAreaBottom" fmla="*/ 4047120 h 4046760"/>
            </a:gdLst>
            <a:ahLst/>
            <a:rect l="textAreaLeft" t="textAreaTop" r="textAreaRight" b="textAreaBottom"/>
            <a:pathLst>
              <a:path w="3331348" h="4047104">
                <a:moveTo>
                  <a:pt x="0" y="0"/>
                </a:moveTo>
                <a:lnTo>
                  <a:pt x="3331348" y="0"/>
                </a:lnTo>
                <a:lnTo>
                  <a:pt x="3331348" y="4047104"/>
                </a:lnTo>
                <a:lnTo>
                  <a:pt x="0" y="404710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Freeform 6"/>
          <p:cNvSpPr/>
          <p:nvPr/>
        </p:nvSpPr>
        <p:spPr>
          <a:xfrm>
            <a:off x="3825000" y="6319800"/>
            <a:ext cx="3043440" cy="3016800"/>
          </a:xfrm>
          <a:custGeom>
            <a:avLst/>
            <a:gdLst>
              <a:gd name="textAreaLeft" fmla="*/ 0 w 3043440"/>
              <a:gd name="textAreaRight" fmla="*/ 3043800 w 3043440"/>
              <a:gd name="textAreaTop" fmla="*/ 0 h 3016800"/>
              <a:gd name="textAreaBottom" fmla="*/ 3017160 h 3016800"/>
            </a:gdLst>
            <a:ahLst/>
            <a:rect l="textAreaLeft" t="textAreaTop" r="textAreaRight" b="textAreaBottom"/>
            <a:pathLst>
              <a:path w="3043952" h="3017200">
                <a:moveTo>
                  <a:pt x="0" y="0"/>
                </a:moveTo>
                <a:lnTo>
                  <a:pt x="3043952" y="0"/>
                </a:lnTo>
                <a:lnTo>
                  <a:pt x="3043952" y="3017200"/>
                </a:lnTo>
                <a:lnTo>
                  <a:pt x="0" y="30172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Freeform 7"/>
          <p:cNvSpPr/>
          <p:nvPr/>
        </p:nvSpPr>
        <p:spPr>
          <a:xfrm>
            <a:off x="6948000" y="6005880"/>
            <a:ext cx="3331080" cy="3331080"/>
          </a:xfrm>
          <a:custGeom>
            <a:avLst/>
            <a:gdLst>
              <a:gd name="textAreaLeft" fmla="*/ 0 w 3331080"/>
              <a:gd name="textAreaRight" fmla="*/ 3331440 w 3331080"/>
              <a:gd name="textAreaTop" fmla="*/ 0 h 3331080"/>
              <a:gd name="textAreaBottom" fmla="*/ 3331440 h 3331080"/>
            </a:gdLst>
            <a:ahLst/>
            <a:rect l="textAreaLeft" t="textAreaTop" r="textAreaRight" b="textAreaBottom"/>
            <a:pathLst>
              <a:path w="3331348" h="3331308">
                <a:moveTo>
                  <a:pt x="0" y="0"/>
                </a:moveTo>
                <a:lnTo>
                  <a:pt x="3331348" y="0"/>
                </a:lnTo>
                <a:lnTo>
                  <a:pt x="3331348" y="3331308"/>
                </a:lnTo>
                <a:lnTo>
                  <a:pt x="0" y="333130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Freeform 8"/>
          <p:cNvSpPr/>
          <p:nvPr/>
        </p:nvSpPr>
        <p:spPr>
          <a:xfrm>
            <a:off x="10279080" y="5964840"/>
            <a:ext cx="3443400" cy="3413160"/>
          </a:xfrm>
          <a:custGeom>
            <a:avLst/>
            <a:gdLst>
              <a:gd name="textAreaLeft" fmla="*/ 0 w 3443400"/>
              <a:gd name="textAreaRight" fmla="*/ 3443760 w 3443400"/>
              <a:gd name="textAreaTop" fmla="*/ 0 h 3413160"/>
              <a:gd name="textAreaBottom" fmla="*/ 3413520 h 3413160"/>
            </a:gdLst>
            <a:ahLst/>
            <a:rect l="textAreaLeft" t="textAreaTop" r="textAreaRight" b="textAreaBottom"/>
            <a:pathLst>
              <a:path w="3443650" h="3413354">
                <a:moveTo>
                  <a:pt x="0" y="0"/>
                </a:moveTo>
                <a:lnTo>
                  <a:pt x="3443650" y="0"/>
                </a:lnTo>
                <a:lnTo>
                  <a:pt x="3443650" y="3413354"/>
                </a:lnTo>
                <a:lnTo>
                  <a:pt x="0" y="341335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Freeform 9"/>
          <p:cNvSpPr/>
          <p:nvPr/>
        </p:nvSpPr>
        <p:spPr>
          <a:xfrm>
            <a:off x="13575240" y="5711040"/>
            <a:ext cx="3955320" cy="3920400"/>
          </a:xfrm>
          <a:custGeom>
            <a:avLst/>
            <a:gdLst>
              <a:gd name="textAreaLeft" fmla="*/ 0 w 3955320"/>
              <a:gd name="textAreaRight" fmla="*/ 3955680 w 3955320"/>
              <a:gd name="textAreaTop" fmla="*/ 0 h 3920400"/>
              <a:gd name="textAreaBottom" fmla="*/ 3920760 h 3920400"/>
            </a:gdLst>
            <a:ahLst/>
            <a:rect l="textAreaLeft" t="textAreaTop" r="textAreaRight" b="textAreaBottom"/>
            <a:pathLst>
              <a:path w="3955548" h="3920782">
                <a:moveTo>
                  <a:pt x="0" y="0"/>
                </a:moveTo>
                <a:lnTo>
                  <a:pt x="3955548" y="0"/>
                </a:lnTo>
                <a:lnTo>
                  <a:pt x="3955548" y="3920782"/>
                </a:lnTo>
                <a:lnTo>
                  <a:pt x="0" y="39207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7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Freeform 10"/>
          <p:cNvSpPr/>
          <p:nvPr/>
        </p:nvSpPr>
        <p:spPr>
          <a:xfrm>
            <a:off x="2690640" y="2493720"/>
            <a:ext cx="3215160" cy="2790000"/>
          </a:xfrm>
          <a:custGeom>
            <a:avLst/>
            <a:gdLst>
              <a:gd name="textAreaLeft" fmla="*/ 0 w 3215160"/>
              <a:gd name="textAreaRight" fmla="*/ 3215520 w 3215160"/>
              <a:gd name="textAreaTop" fmla="*/ 0 h 2790000"/>
              <a:gd name="textAreaBottom" fmla="*/ 2790360 h 2790000"/>
            </a:gdLst>
            <a:ahLst/>
            <a:rect l="textAreaLeft" t="textAreaTop" r="textAreaRight" b="textAreaBottom"/>
            <a:pathLst>
              <a:path w="3215350" h="2790400">
                <a:moveTo>
                  <a:pt x="0" y="0"/>
                </a:moveTo>
                <a:lnTo>
                  <a:pt x="3215350" y="0"/>
                </a:lnTo>
                <a:lnTo>
                  <a:pt x="3215350" y="2790400"/>
                </a:lnTo>
                <a:lnTo>
                  <a:pt x="0" y="2790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Freeform 11"/>
          <p:cNvSpPr/>
          <p:nvPr/>
        </p:nvSpPr>
        <p:spPr>
          <a:xfrm>
            <a:off x="6071400" y="2283840"/>
            <a:ext cx="2770560" cy="2404080"/>
          </a:xfrm>
          <a:custGeom>
            <a:avLst/>
            <a:gdLst>
              <a:gd name="textAreaLeft" fmla="*/ 0 w 2770560"/>
              <a:gd name="textAreaRight" fmla="*/ 2770920 w 2770560"/>
              <a:gd name="textAreaTop" fmla="*/ 0 h 2404080"/>
              <a:gd name="textAreaBottom" fmla="*/ 2404440 h 2404080"/>
            </a:gdLst>
            <a:ahLst/>
            <a:rect l="textAreaLeft" t="textAreaTop" r="textAreaRight" b="textAreaBottom"/>
            <a:pathLst>
              <a:path w="2770760" h="2404578">
                <a:moveTo>
                  <a:pt x="0" y="0"/>
                </a:moveTo>
                <a:lnTo>
                  <a:pt x="2770760" y="0"/>
                </a:lnTo>
                <a:lnTo>
                  <a:pt x="2770760" y="2404578"/>
                </a:lnTo>
                <a:lnTo>
                  <a:pt x="0" y="240457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9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Freeform 12"/>
          <p:cNvSpPr/>
          <p:nvPr/>
        </p:nvSpPr>
        <p:spPr>
          <a:xfrm>
            <a:off x="8942400" y="2593440"/>
            <a:ext cx="2984760" cy="2590200"/>
          </a:xfrm>
          <a:custGeom>
            <a:avLst/>
            <a:gdLst>
              <a:gd name="textAreaLeft" fmla="*/ 0 w 2984760"/>
              <a:gd name="textAreaRight" fmla="*/ 2985120 w 2984760"/>
              <a:gd name="textAreaTop" fmla="*/ 0 h 2590200"/>
              <a:gd name="textAreaBottom" fmla="*/ 2590560 h 2590200"/>
            </a:gdLst>
            <a:ahLst/>
            <a:rect l="textAreaLeft" t="textAreaTop" r="textAreaRight" b="textAreaBottom"/>
            <a:pathLst>
              <a:path w="2985072" h="2590526">
                <a:moveTo>
                  <a:pt x="0" y="0"/>
                </a:moveTo>
                <a:lnTo>
                  <a:pt x="2985072" y="0"/>
                </a:lnTo>
                <a:lnTo>
                  <a:pt x="2985072" y="2590526"/>
                </a:lnTo>
                <a:lnTo>
                  <a:pt x="0" y="259052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0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Freeform 13"/>
          <p:cNvSpPr/>
          <p:nvPr/>
        </p:nvSpPr>
        <p:spPr>
          <a:xfrm>
            <a:off x="11351160" y="2181960"/>
            <a:ext cx="3932640" cy="3413160"/>
          </a:xfrm>
          <a:custGeom>
            <a:avLst/>
            <a:gdLst>
              <a:gd name="textAreaLeft" fmla="*/ 0 w 3932640"/>
              <a:gd name="textAreaRight" fmla="*/ 3933000 w 3932640"/>
              <a:gd name="textAreaTop" fmla="*/ 0 h 3413160"/>
              <a:gd name="textAreaBottom" fmla="*/ 3413520 h 3413160"/>
            </a:gdLst>
            <a:ahLst/>
            <a:rect l="textAreaLeft" t="textAreaTop" r="textAreaRight" b="textAreaBottom"/>
            <a:pathLst>
              <a:path w="3933122" h="3413350">
                <a:moveTo>
                  <a:pt x="0" y="0"/>
                </a:moveTo>
                <a:lnTo>
                  <a:pt x="3933122" y="0"/>
                </a:lnTo>
                <a:lnTo>
                  <a:pt x="3933122" y="3413350"/>
                </a:lnTo>
                <a:lnTo>
                  <a:pt x="0" y="341335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Freeform 14"/>
          <p:cNvSpPr/>
          <p:nvPr/>
        </p:nvSpPr>
        <p:spPr>
          <a:xfrm>
            <a:off x="14510520" y="1850760"/>
            <a:ext cx="3623040" cy="3591000"/>
          </a:xfrm>
          <a:custGeom>
            <a:avLst/>
            <a:gdLst>
              <a:gd name="textAreaLeft" fmla="*/ 0 w 3623040"/>
              <a:gd name="textAreaRight" fmla="*/ 3623400 w 3623040"/>
              <a:gd name="textAreaTop" fmla="*/ 0 h 3591000"/>
              <a:gd name="textAreaBottom" fmla="*/ 3591360 h 3591000"/>
            </a:gdLst>
            <a:ahLst/>
            <a:rect l="textAreaLeft" t="textAreaTop" r="textAreaRight" b="textAreaBottom"/>
            <a:pathLst>
              <a:path w="3623290" h="3591446">
                <a:moveTo>
                  <a:pt x="0" y="0"/>
                </a:moveTo>
                <a:lnTo>
                  <a:pt x="3623290" y="0"/>
                </a:lnTo>
                <a:lnTo>
                  <a:pt x="3623290" y="3591446"/>
                </a:lnTo>
                <a:lnTo>
                  <a:pt x="0" y="35914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2"/>
          <p:cNvSpPr/>
          <p:nvPr/>
        </p:nvSpPr>
        <p:spPr>
          <a:xfrm flipH="1">
            <a:off x="-196560" y="0"/>
            <a:ext cx="18288000" cy="1028700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7000"/>
              <a:gd name="textAreaBottom" fmla="*/ 10287360 h 1028700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Freeform 3"/>
          <p:cNvSpPr/>
          <p:nvPr/>
        </p:nvSpPr>
        <p:spPr>
          <a:xfrm>
            <a:off x="-196560" y="0"/>
            <a:ext cx="4539960" cy="10287000"/>
          </a:xfrm>
          <a:custGeom>
            <a:avLst/>
            <a:gdLst>
              <a:gd name="textAreaLeft" fmla="*/ 0 w 4539960"/>
              <a:gd name="textAreaRight" fmla="*/ 4540320 w 4539960"/>
              <a:gd name="textAreaTop" fmla="*/ 0 h 10287000"/>
              <a:gd name="textAreaBottom" fmla="*/ 10287360 h 10287000"/>
            </a:gdLst>
            <a:ahLst/>
            <a:rect l="textAreaLeft" t="textAreaTop" r="textAreaRight" b="textAreaBottom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Freeform 4"/>
          <p:cNvSpPr/>
          <p:nvPr/>
        </p:nvSpPr>
        <p:spPr>
          <a:xfrm>
            <a:off x="11441520" y="0"/>
            <a:ext cx="6846480" cy="10287000"/>
          </a:xfrm>
          <a:custGeom>
            <a:avLst/>
            <a:gdLst>
              <a:gd name="textAreaLeft" fmla="*/ 0 w 6846480"/>
              <a:gd name="textAreaRight" fmla="*/ 6846840 w 6846480"/>
              <a:gd name="textAreaTop" fmla="*/ 0 h 10287000"/>
              <a:gd name="textAreaBottom" fmla="*/ 10287360 h 10287000"/>
            </a:gdLst>
            <a:ahLst/>
            <a:rect l="textAreaLeft" t="textAreaTop" r="textAreaRight" b="textAreaBottom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Box 5"/>
          <p:cNvSpPr/>
          <p:nvPr/>
        </p:nvSpPr>
        <p:spPr>
          <a:xfrm>
            <a:off x="2057400" y="532800"/>
            <a:ext cx="14820480" cy="24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9601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Проблемът и настоящите решения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/>
          </p:nvPr>
        </p:nvSpPr>
        <p:spPr>
          <a:xfrm>
            <a:off x="2286000" y="4114800"/>
            <a:ext cx="144018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286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Мотивацията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Социалните мрежи пред ученето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Съчетаване на знанието със забавлението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Freeform 1"/>
          <p:cNvSpPr/>
          <p:nvPr/>
        </p:nvSpPr>
        <p:spPr>
          <a:xfrm>
            <a:off x="3378600" y="7315200"/>
            <a:ext cx="2793600" cy="2769120"/>
          </a:xfrm>
          <a:custGeom>
            <a:avLst/>
            <a:gdLst>
              <a:gd name="textAreaLeft" fmla="*/ 0 w 2793600"/>
              <a:gd name="textAreaRight" fmla="*/ 2793960 w 2793600"/>
              <a:gd name="textAreaTop" fmla="*/ 0 h 2769120"/>
              <a:gd name="textAreaBottom" fmla="*/ 2769480 h 2769120"/>
            </a:gdLst>
            <a:ahLst/>
            <a:rect l="textAreaLeft" t="textAreaTop" r="textAreaRight" b="textAreaBottom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2"/>
          <p:cNvSpPr/>
          <p:nvPr/>
        </p:nvSpPr>
        <p:spPr>
          <a:xfrm>
            <a:off x="0" y="36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Box 4"/>
          <p:cNvSpPr/>
          <p:nvPr/>
        </p:nvSpPr>
        <p:spPr>
          <a:xfrm>
            <a:off x="5105520" y="351000"/>
            <a:ext cx="12039480" cy="292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1520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  <a:ea typeface="Microsoft YaHei"/>
              </a:rPr>
              <a:t>Цел и </a:t>
            </a: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решение</a:t>
            </a: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 на проекта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Box 5"/>
          <p:cNvSpPr/>
          <p:nvPr/>
        </p:nvSpPr>
        <p:spPr>
          <a:xfrm>
            <a:off x="556920" y="2743200"/>
            <a:ext cx="1133028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1523880" indent="-762120" defTabSz="914400">
              <a:lnSpc>
                <a:spcPts val="6480"/>
              </a:lnSpc>
              <a:buClr>
                <a:srgbClr val="ffffff"/>
              </a:buClr>
              <a:buFont typeface="Arial"/>
              <a:buChar char="•"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1"/>
          <p:cNvSpPr>
            <a:spLocks noGrp="1"/>
          </p:cNvSpPr>
          <p:nvPr>
            <p:ph/>
          </p:nvPr>
        </p:nvSpPr>
        <p:spPr>
          <a:xfrm>
            <a:off x="914400" y="3429000"/>
            <a:ext cx="13944600" cy="434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Помощ за  учителите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Проверка на знания под формата на състезания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500" spc="-1" strike="noStrike">
                <a:solidFill>
                  <a:srgbClr val="ffffff"/>
                </a:solidFill>
                <a:latin typeface="Arial"/>
              </a:rPr>
              <a:t>Повишаване и запазване на постигнатите резултати</a:t>
            </a:r>
            <a:endParaRPr b="0" lang="en-US" sz="55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2"/>
          <p:cNvSpPr/>
          <p:nvPr/>
        </p:nvSpPr>
        <p:spPr>
          <a:xfrm flipH="1">
            <a:off x="0" y="60840"/>
            <a:ext cx="18288000" cy="1028664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Box 3"/>
          <p:cNvSpPr/>
          <p:nvPr/>
        </p:nvSpPr>
        <p:spPr>
          <a:xfrm>
            <a:off x="780480" y="751320"/>
            <a:ext cx="16135920" cy="130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0281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Вашето</a:t>
            </a:r>
            <a:r>
              <a:rPr b="1" lang="en-US" sz="10000" spc="-1" strike="noStrike">
                <a:solidFill>
                  <a:srgbClr val="fff2cc"/>
                </a:solidFill>
                <a:latin typeface="Arial"/>
              </a:rPr>
              <a:t> </a:t>
            </a: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решение</a:t>
            </a:r>
            <a:endParaRPr b="0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Freeform 4"/>
          <p:cNvSpPr/>
          <p:nvPr/>
        </p:nvSpPr>
        <p:spPr>
          <a:xfrm flipH="1" rot="10785600">
            <a:off x="0" y="-24840"/>
            <a:ext cx="5308920" cy="1579680"/>
          </a:xfrm>
          <a:custGeom>
            <a:avLst/>
            <a:gdLst>
              <a:gd name="textAreaLeft" fmla="*/ -360 w 5308920"/>
              <a:gd name="textAreaRight" fmla="*/ 5308920 w 5308920"/>
              <a:gd name="textAreaTop" fmla="*/ 0 h 1579680"/>
              <a:gd name="textAreaBottom" fmla="*/ 1580040 h 1579680"/>
            </a:gdLst>
            <a:ahLst/>
            <a:rect l="textAreaLeft" t="textAreaTop" r="textAreaRight" b="textAreaBottom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Freeform 5"/>
          <p:cNvSpPr/>
          <p:nvPr/>
        </p:nvSpPr>
        <p:spPr>
          <a:xfrm flipH="1" flipV="1">
            <a:off x="0" y="8729640"/>
            <a:ext cx="2792160" cy="1557360"/>
          </a:xfrm>
          <a:custGeom>
            <a:avLst/>
            <a:gdLst>
              <a:gd name="textAreaLeft" fmla="*/ 360 w 2792160"/>
              <a:gd name="textAreaRight" fmla="*/ 2792880 w 2792160"/>
              <a:gd name="textAreaTop" fmla="*/ 360 h 1557360"/>
              <a:gd name="textAreaBottom" fmla="*/ 1558080 h 1557360"/>
            </a:gdLst>
            <a:ahLst/>
            <a:rect l="textAreaLeft" t="textAreaTop" r="textAreaRight" b="textAreaBottom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Freeform 6"/>
          <p:cNvSpPr/>
          <p:nvPr/>
        </p:nvSpPr>
        <p:spPr>
          <a:xfrm>
            <a:off x="9829800" y="2971800"/>
            <a:ext cx="4622400" cy="4826520"/>
          </a:xfrm>
          <a:custGeom>
            <a:avLst/>
            <a:gdLst>
              <a:gd name="textAreaLeft" fmla="*/ 0 w 4622400"/>
              <a:gd name="textAreaRight" fmla="*/ 4622760 w 4622400"/>
              <a:gd name="textAreaTop" fmla="*/ 0 h 4826520"/>
              <a:gd name="textAreaBottom" fmla="*/ 4826880 h 4826520"/>
            </a:gdLst>
            <a:ahLst/>
            <a:rect l="textAreaLeft" t="textAreaTop" r="textAreaRight" b="textAreaBottom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Freeform 7"/>
          <p:cNvSpPr/>
          <p:nvPr/>
        </p:nvSpPr>
        <p:spPr>
          <a:xfrm>
            <a:off x="11150280" y="4426200"/>
            <a:ext cx="7137720" cy="5860800"/>
          </a:xfrm>
          <a:custGeom>
            <a:avLst/>
            <a:gdLst>
              <a:gd name="textAreaLeft" fmla="*/ 0 w 7137720"/>
              <a:gd name="textAreaRight" fmla="*/ 7138080 w 7137720"/>
              <a:gd name="textAreaTop" fmla="*/ 0 h 5860800"/>
              <a:gd name="textAreaBottom" fmla="*/ 5861160 h 5860800"/>
            </a:gdLst>
            <a:ahLst/>
            <a:rect l="textAreaLeft" t="textAreaTop" r="textAreaRight" b="textAreaBottom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Freeform 15"/>
          <p:cNvSpPr/>
          <p:nvPr/>
        </p:nvSpPr>
        <p:spPr>
          <a:xfrm>
            <a:off x="1631880" y="2743200"/>
            <a:ext cx="5454720" cy="5499360"/>
          </a:xfrm>
          <a:custGeom>
            <a:avLst/>
            <a:gdLst>
              <a:gd name="textAreaLeft" fmla="*/ 0 w 5454720"/>
              <a:gd name="textAreaRight" fmla="*/ 5455080 w 5454720"/>
              <a:gd name="textAreaTop" fmla="*/ 0 h 5499360"/>
              <a:gd name="textAreaBottom" fmla="*/ 5499720 h 5499360"/>
            </a:gdLst>
            <a:ahLst/>
            <a:rect l="textAreaLeft" t="textAreaTop" r="textAreaRight" b="textAreaBottom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2"/>
          <p:cNvSpPr/>
          <p:nvPr/>
        </p:nvSpPr>
        <p:spPr>
          <a:xfrm flipH="1">
            <a:off x="0" y="0"/>
            <a:ext cx="18288000" cy="1028664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Freeform 3"/>
          <p:cNvSpPr/>
          <p:nvPr/>
        </p:nvSpPr>
        <p:spPr>
          <a:xfrm>
            <a:off x="-65880" y="360"/>
            <a:ext cx="4866480" cy="10286640"/>
          </a:xfrm>
          <a:custGeom>
            <a:avLst/>
            <a:gdLst>
              <a:gd name="textAreaLeft" fmla="*/ 0 w 4866480"/>
              <a:gd name="textAreaRight" fmla="*/ 4866840 w 486648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TextBox 4"/>
          <p:cNvSpPr/>
          <p:nvPr/>
        </p:nvSpPr>
        <p:spPr>
          <a:xfrm>
            <a:off x="3657600" y="457200"/>
            <a:ext cx="13487400" cy="21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8481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Как работи проекта?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Freeform 5"/>
          <p:cNvSpPr/>
          <p:nvPr/>
        </p:nvSpPr>
        <p:spPr>
          <a:xfrm>
            <a:off x="9144360" y="0"/>
            <a:ext cx="9143640" cy="4416120"/>
          </a:xfrm>
          <a:custGeom>
            <a:avLst/>
            <a:gdLst>
              <a:gd name="textAreaLeft" fmla="*/ 0 w 9143640"/>
              <a:gd name="textAreaRight" fmla="*/ 9144000 w 9143640"/>
              <a:gd name="textAreaTop" fmla="*/ 0 h 4416120"/>
              <a:gd name="textAreaBottom" fmla="*/ 4416480 h 4416120"/>
            </a:gdLst>
            <a:ahLst/>
            <a:rect l="textAreaLeft" t="textAreaTop" r="textAreaRight" b="textAreaBottom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Freeform 6"/>
          <p:cNvSpPr/>
          <p:nvPr/>
        </p:nvSpPr>
        <p:spPr>
          <a:xfrm>
            <a:off x="13444200" y="8068680"/>
            <a:ext cx="4843800" cy="2218320"/>
          </a:xfrm>
          <a:custGeom>
            <a:avLst/>
            <a:gdLst>
              <a:gd name="textAreaLeft" fmla="*/ 0 w 4843800"/>
              <a:gd name="textAreaRight" fmla="*/ 4844160 w 4843800"/>
              <a:gd name="textAreaTop" fmla="*/ 0 h 2218320"/>
              <a:gd name="textAreaBottom" fmla="*/ 2218680 h 2218320"/>
            </a:gdLst>
            <a:ahLst/>
            <a:rect l="textAreaLeft" t="textAreaTop" r="textAreaRight" b="textAreaBottom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Freeform 2"/>
          <p:cNvSpPr/>
          <p:nvPr/>
        </p:nvSpPr>
        <p:spPr>
          <a:xfrm>
            <a:off x="360" y="36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Freeform 3"/>
          <p:cNvSpPr/>
          <p:nvPr/>
        </p:nvSpPr>
        <p:spPr>
          <a:xfrm flipH="1">
            <a:off x="0" y="0"/>
            <a:ext cx="18288000" cy="1028664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4" name="Group 4"/>
          <p:cNvGrpSpPr/>
          <p:nvPr/>
        </p:nvGrpSpPr>
        <p:grpSpPr>
          <a:xfrm>
            <a:off x="4536720" y="2525400"/>
            <a:ext cx="8493480" cy="5932800"/>
            <a:chOff x="4536720" y="2525400"/>
            <a:chExt cx="8493480" cy="5932800"/>
          </a:xfrm>
        </p:grpSpPr>
        <p:sp>
          <p:nvSpPr>
            <p:cNvPr id="75" name="Freeform 5"/>
            <p:cNvSpPr/>
            <p:nvPr/>
          </p:nvSpPr>
          <p:spPr>
            <a:xfrm>
              <a:off x="4536720" y="2525400"/>
              <a:ext cx="8493480" cy="5932800"/>
            </a:xfrm>
            <a:custGeom>
              <a:avLst/>
              <a:gdLst>
                <a:gd name="textAreaLeft" fmla="*/ 0 w 8493480"/>
                <a:gd name="textAreaRight" fmla="*/ 8493840 w 8493480"/>
                <a:gd name="textAreaTop" fmla="*/ 0 h 5932800"/>
                <a:gd name="textAreaBottom" fmla="*/ 5933160 h 5932800"/>
              </a:gdLst>
              <a:ahLst/>
              <a:rect l="textAreaLeft" t="textAreaTop" r="textAreaRight" b="textAreaBottom"/>
              <a:pathLst>
                <a:path w="15163800" h="10591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cap="sq" w="57150">
              <a:solidFill>
                <a:srgbClr val="ff5669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76" name="Freeform 6"/>
          <p:cNvSpPr/>
          <p:nvPr/>
        </p:nvSpPr>
        <p:spPr>
          <a:xfrm>
            <a:off x="11778480" y="7018920"/>
            <a:ext cx="3080520" cy="3350880"/>
          </a:xfrm>
          <a:custGeom>
            <a:avLst/>
            <a:gdLst>
              <a:gd name="textAreaLeft" fmla="*/ 0 w 3080520"/>
              <a:gd name="textAreaRight" fmla="*/ 3080880 w 3080520"/>
              <a:gd name="textAreaTop" fmla="*/ 0 h 3350880"/>
              <a:gd name="textAreaBottom" fmla="*/ 3351240 h 3350880"/>
            </a:gdLst>
            <a:ahLst/>
            <a:rect l="textAreaLeft" t="textAreaTop" r="textAreaRight" b="textAreaBottom"/>
            <a:pathLst>
              <a:path w="3125627" h="3808456">
                <a:moveTo>
                  <a:pt x="0" y="0"/>
                </a:moveTo>
                <a:lnTo>
                  <a:pt x="3125627" y="0"/>
                </a:lnTo>
                <a:lnTo>
                  <a:pt x="3125627" y="3808456"/>
                </a:lnTo>
                <a:lnTo>
                  <a:pt x="0" y="380845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Box 7"/>
          <p:cNvSpPr/>
          <p:nvPr/>
        </p:nvSpPr>
        <p:spPr>
          <a:xfrm>
            <a:off x="2745720" y="685800"/>
            <a:ext cx="13026600" cy="134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0599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Демо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Freeform 8"/>
          <p:cNvSpPr/>
          <p:nvPr/>
        </p:nvSpPr>
        <p:spPr>
          <a:xfrm flipH="1">
            <a:off x="12054960" y="-15120"/>
            <a:ext cx="6356160" cy="10369440"/>
          </a:xfrm>
          <a:custGeom>
            <a:avLst/>
            <a:gdLst>
              <a:gd name="textAreaLeft" fmla="*/ 360 w 6356160"/>
              <a:gd name="textAreaRight" fmla="*/ 6356880 w 6356160"/>
              <a:gd name="textAreaTop" fmla="*/ 0 h 10369440"/>
              <a:gd name="textAreaBottom" fmla="*/ 10369800 h 10369440"/>
            </a:gdLst>
            <a:ahLst/>
            <a:rect l="textAreaLeft" t="textAreaTop" r="textAreaRight" b="textAreaBottom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Freeform 9"/>
          <p:cNvSpPr/>
          <p:nvPr/>
        </p:nvSpPr>
        <p:spPr>
          <a:xfrm flipH="1">
            <a:off x="0" y="0"/>
            <a:ext cx="6802920" cy="10286280"/>
          </a:xfrm>
          <a:custGeom>
            <a:avLst/>
            <a:gdLst>
              <a:gd name="textAreaLeft" fmla="*/ -360 w 6802920"/>
              <a:gd name="textAreaRight" fmla="*/ 6802920 w 6802920"/>
              <a:gd name="textAreaTop" fmla="*/ 0 h 10286280"/>
              <a:gd name="textAreaBottom" fmla="*/ 10286640 h 10286280"/>
            </a:gdLst>
            <a:ahLst/>
            <a:rect l="textAreaLeft" t="textAreaTop" r="textAreaRight" b="textAreaBottom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2"/>
          <p:cNvSpPr/>
          <p:nvPr/>
        </p:nvSpPr>
        <p:spPr>
          <a:xfrm flipH="1">
            <a:off x="0" y="360"/>
            <a:ext cx="18288000" cy="1028664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Freeform 3"/>
          <p:cNvSpPr/>
          <p:nvPr/>
        </p:nvSpPr>
        <p:spPr>
          <a:xfrm flipH="1">
            <a:off x="0" y="0"/>
            <a:ext cx="6099840" cy="10286640"/>
          </a:xfrm>
          <a:custGeom>
            <a:avLst/>
            <a:gdLst>
              <a:gd name="textAreaLeft" fmla="*/ 360 w 6099840"/>
              <a:gd name="textAreaRight" fmla="*/ 6100560 w 60998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2" name="Freeform 4"/>
          <p:cNvSpPr/>
          <p:nvPr/>
        </p:nvSpPr>
        <p:spPr>
          <a:xfrm flipH="1">
            <a:off x="11931840" y="-82440"/>
            <a:ext cx="6356160" cy="10369440"/>
          </a:xfrm>
          <a:custGeom>
            <a:avLst/>
            <a:gdLst>
              <a:gd name="textAreaLeft" fmla="*/ 360 w 6356160"/>
              <a:gd name="textAreaRight" fmla="*/ 6356880 w 6356160"/>
              <a:gd name="textAreaTop" fmla="*/ 0 h 10369440"/>
              <a:gd name="textAreaBottom" fmla="*/ 10369800 h 10369440"/>
            </a:gdLst>
            <a:ahLst/>
            <a:rect l="textAreaLeft" t="textAreaTop" r="textAreaRight" b="textAreaBottom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Box 5"/>
          <p:cNvSpPr/>
          <p:nvPr/>
        </p:nvSpPr>
        <p:spPr>
          <a:xfrm>
            <a:off x="4952880" y="952560"/>
            <a:ext cx="9242280" cy="108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8575"/>
              </a:lnSpc>
            </a:pPr>
            <a:r>
              <a:rPr b="1" i="1" lang="en-US" sz="11500" spc="-1" strike="noStrike">
                <a:solidFill>
                  <a:srgbClr val="fff2cc"/>
                </a:solidFill>
                <a:latin typeface="Arial"/>
              </a:rPr>
              <a:t>Технологии</a:t>
            </a:r>
            <a:endParaRPr b="0" i="1" lang="en-US" sz="1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4"/>
          <a:stretch/>
        </p:blipFill>
        <p:spPr>
          <a:xfrm>
            <a:off x="2141280" y="2406960"/>
            <a:ext cx="2845440" cy="2845440"/>
          </a:xfrm>
          <a:prstGeom prst="rect">
            <a:avLst/>
          </a:prstGeom>
          <a:ln w="0">
            <a:noFill/>
          </a:ln>
        </p:spPr>
      </p:pic>
      <p:pic>
        <p:nvPicPr>
          <p:cNvPr id="85" name="" descr=""/>
          <p:cNvPicPr/>
          <p:nvPr/>
        </p:nvPicPr>
        <p:blipFill>
          <a:blip r:embed="rId5"/>
          <a:stretch/>
        </p:blipFill>
        <p:spPr>
          <a:xfrm>
            <a:off x="7315200" y="2041920"/>
            <a:ext cx="3465000" cy="3465000"/>
          </a:xfrm>
          <a:prstGeom prst="rect">
            <a:avLst/>
          </a:prstGeom>
          <a:ln w="0">
            <a:noFill/>
          </a:ln>
        </p:spPr>
      </p:pic>
      <p:pic>
        <p:nvPicPr>
          <p:cNvPr id="86" name="" descr=""/>
          <p:cNvPicPr/>
          <p:nvPr/>
        </p:nvPicPr>
        <p:blipFill>
          <a:blip r:embed="rId6"/>
          <a:stretch/>
        </p:blipFill>
        <p:spPr>
          <a:xfrm>
            <a:off x="13271040" y="2406960"/>
            <a:ext cx="2845440" cy="284544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HTML organizes web pages with tags for elements like headings, paragraphs, and links, crucial for accurate browser rendering and website foundation.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JavaScript is a programming language for web development, adding interactivity and dynamic content to websites.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CSS, or Cascading Style Sheets, is the language for styling HTML documents. It controls elements like colors, fonts, and layout, enhancing the appearance and usability of web pages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Freeform 2"/>
          <p:cNvSpPr/>
          <p:nvPr/>
        </p:nvSpPr>
        <p:spPr>
          <a:xfrm flipH="1">
            <a:off x="0" y="0"/>
            <a:ext cx="18288000" cy="10286640"/>
          </a:xfrm>
          <a:custGeom>
            <a:avLst/>
            <a:gdLst>
              <a:gd name="textAreaLeft" fmla="*/ 360 w 18288000"/>
              <a:gd name="textAreaRight" fmla="*/ 18288720 w 182880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Freeform 3"/>
          <p:cNvSpPr/>
          <p:nvPr/>
        </p:nvSpPr>
        <p:spPr>
          <a:xfrm>
            <a:off x="11150280" y="4426200"/>
            <a:ext cx="7137720" cy="5860800"/>
          </a:xfrm>
          <a:custGeom>
            <a:avLst/>
            <a:gdLst>
              <a:gd name="textAreaLeft" fmla="*/ 0 w 7137720"/>
              <a:gd name="textAreaRight" fmla="*/ 7138080 w 7137720"/>
              <a:gd name="textAreaTop" fmla="*/ 0 h 5860800"/>
              <a:gd name="textAreaBottom" fmla="*/ 5861160 h 5860800"/>
            </a:gdLst>
            <a:ahLst/>
            <a:rect l="textAreaLeft" t="textAreaTop" r="textAreaRight" b="textAreaBottom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Freeform 4"/>
          <p:cNvSpPr/>
          <p:nvPr/>
        </p:nvSpPr>
        <p:spPr>
          <a:xfrm rot="5369400">
            <a:off x="-3886200" y="-139680"/>
            <a:ext cx="10041120" cy="9951480"/>
          </a:xfrm>
          <a:custGeom>
            <a:avLst/>
            <a:gdLst>
              <a:gd name="textAreaLeft" fmla="*/ 0 w 10041120"/>
              <a:gd name="textAreaRight" fmla="*/ 10041480 w 10041120"/>
              <a:gd name="textAreaTop" fmla="*/ 0 h 9951480"/>
              <a:gd name="textAreaBottom" fmla="*/ 9951840 h 9951480"/>
            </a:gdLst>
            <a:ahLst/>
            <a:rect l="textAreaLeft" t="textAreaTop" r="textAreaRight" b="textAreaBottom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Box 5"/>
          <p:cNvSpPr/>
          <p:nvPr/>
        </p:nvSpPr>
        <p:spPr>
          <a:xfrm>
            <a:off x="4114800" y="714240"/>
            <a:ext cx="12193920" cy="142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1200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Процес на работа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Box 6"/>
          <p:cNvSpPr/>
          <p:nvPr/>
        </p:nvSpPr>
        <p:spPr>
          <a:xfrm>
            <a:off x="3782160" y="2600280"/>
            <a:ext cx="10722960" cy="92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1122840" indent="-561240" algn="ctr" defTabSz="914400">
              <a:lnSpc>
                <a:spcPts val="7279"/>
              </a:lnSpc>
              <a:buClr>
                <a:srgbClr val="ffffff"/>
              </a:buClr>
              <a:buFont typeface="Arial"/>
              <a:buChar char="•"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/>
          </p:nvPr>
        </p:nvSpPr>
        <p:spPr>
          <a:xfrm>
            <a:off x="2971800" y="2600280"/>
            <a:ext cx="5486400" cy="353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Ден 1: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 </a:t>
            </a:r>
            <a:r>
              <a:rPr b="0" lang="en-US" sz="2800" spc="-1" strike="noStrike">
                <a:solidFill>
                  <a:schemeClr val="dk1"/>
                </a:solidFill>
                <a:latin typeface="Arial"/>
              </a:rPr>
              <a:t>Sign up и Sign in pade</a:t>
            </a:r>
            <a:endParaRPr b="0" lang="en-US" sz="2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</a:rPr>
              <a:t>Main page</a:t>
            </a:r>
            <a:endParaRPr b="0" lang="en-US" sz="2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</a:rPr>
              <a:t>Започваме реализация на третата страница</a:t>
            </a:r>
            <a:endParaRPr b="0" lang="en-US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9342000" y="297180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Ден 2: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</a:rPr>
              <a:t>Завършихме третата страница </a:t>
            </a:r>
            <a:endParaRPr b="0" lang="en-US" sz="2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</a:rPr>
              <a:t>Започване на реализацията на тестовете</a:t>
            </a:r>
            <a:endParaRPr b="0" lang="en-US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9342000" y="6069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Ден 3: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Завършване на тестовете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Презентация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99" name="" descr=""/>
          <p:cNvPicPr/>
          <p:nvPr/>
        </p:nvPicPr>
        <p:blipFill>
          <a:blip r:embed="rId4"/>
          <a:stretch/>
        </p:blipFill>
        <p:spPr>
          <a:xfrm>
            <a:off x="3429000" y="6400800"/>
            <a:ext cx="4114800" cy="289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Freeform 2"/>
          <p:cNvSpPr/>
          <p:nvPr/>
        </p:nvSpPr>
        <p:spPr>
          <a:xfrm flipH="1">
            <a:off x="-720" y="-40320"/>
            <a:ext cx="18287640" cy="10326960"/>
          </a:xfrm>
          <a:custGeom>
            <a:avLst/>
            <a:gdLst>
              <a:gd name="textAreaLeft" fmla="*/ -360 w 18287640"/>
              <a:gd name="textAreaRight" fmla="*/ 18287640 w 18287640"/>
              <a:gd name="textAreaTop" fmla="*/ 0 h 10326960"/>
              <a:gd name="textAreaBottom" fmla="*/ 10327320 h 10326960"/>
            </a:gdLst>
            <a:ahLst/>
            <a:rect l="textAreaLeft" t="textAreaTop" r="textAreaRight" b="textAreaBottom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Box 3"/>
          <p:cNvSpPr/>
          <p:nvPr/>
        </p:nvSpPr>
        <p:spPr>
          <a:xfrm>
            <a:off x="457200" y="685800"/>
            <a:ext cx="15438960" cy="12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9541"/>
              </a:lnSpc>
            </a:pPr>
            <a:r>
              <a:rPr b="1" i="1" lang="en-US" sz="10000" spc="-1" strike="noStrike">
                <a:solidFill>
                  <a:srgbClr val="fff2cc"/>
                </a:solidFill>
                <a:latin typeface="Arial"/>
              </a:rPr>
              <a:t>Преживяването</a:t>
            </a:r>
            <a:endParaRPr b="0" i="1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Freeform 4"/>
          <p:cNvSpPr/>
          <p:nvPr/>
        </p:nvSpPr>
        <p:spPr>
          <a:xfrm flipH="1" rot="10800000">
            <a:off x="-360" y="0"/>
            <a:ext cx="5308920" cy="1579680"/>
          </a:xfrm>
          <a:custGeom>
            <a:avLst/>
            <a:gdLst>
              <a:gd name="textAreaLeft" fmla="*/ -360 w 5308920"/>
              <a:gd name="textAreaRight" fmla="*/ 5308920 w 5308920"/>
              <a:gd name="textAreaTop" fmla="*/ 0 h 1579680"/>
              <a:gd name="textAreaBottom" fmla="*/ 1580040 h 1579680"/>
            </a:gdLst>
            <a:ahLst/>
            <a:rect l="textAreaLeft" t="textAreaTop" r="textAreaRight" b="textAreaBottom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Freeform 5"/>
          <p:cNvSpPr/>
          <p:nvPr/>
        </p:nvSpPr>
        <p:spPr>
          <a:xfrm flipH="1" flipV="1">
            <a:off x="-360" y="8729640"/>
            <a:ext cx="2792160" cy="1557360"/>
          </a:xfrm>
          <a:custGeom>
            <a:avLst/>
            <a:gdLst>
              <a:gd name="textAreaLeft" fmla="*/ 360 w 2792160"/>
              <a:gd name="textAreaRight" fmla="*/ 2792880 w 2792160"/>
              <a:gd name="textAreaTop" fmla="*/ 360 h 1557360"/>
              <a:gd name="textAreaBottom" fmla="*/ 1558080 h 1557360"/>
            </a:gdLst>
            <a:ahLst/>
            <a:rect l="textAreaLeft" t="textAreaTop" r="textAreaRight" b="textAreaBottom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Freeform 6"/>
          <p:cNvSpPr/>
          <p:nvPr/>
        </p:nvSpPr>
        <p:spPr>
          <a:xfrm>
            <a:off x="12353400" y="5926680"/>
            <a:ext cx="5934600" cy="4359960"/>
          </a:xfrm>
          <a:custGeom>
            <a:avLst/>
            <a:gdLst>
              <a:gd name="textAreaLeft" fmla="*/ 0 w 5934600"/>
              <a:gd name="textAreaRight" fmla="*/ 5934960 w 5934600"/>
              <a:gd name="textAreaTop" fmla="*/ 0 h 4359960"/>
              <a:gd name="textAreaBottom" fmla="*/ 4360320 h 4359960"/>
            </a:gdLst>
            <a:ahLst/>
            <a:rect l="textAreaLeft" t="textAreaTop" r="textAreaRight" b="textAreaBottom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Freeform 7"/>
          <p:cNvSpPr/>
          <p:nvPr/>
        </p:nvSpPr>
        <p:spPr>
          <a:xfrm>
            <a:off x="15072120" y="0"/>
            <a:ext cx="3215160" cy="2440080"/>
          </a:xfrm>
          <a:custGeom>
            <a:avLst/>
            <a:gdLst>
              <a:gd name="textAreaLeft" fmla="*/ 0 w 3215160"/>
              <a:gd name="textAreaRight" fmla="*/ 3215520 w 3215160"/>
              <a:gd name="textAreaTop" fmla="*/ 0 h 2440080"/>
              <a:gd name="textAreaBottom" fmla="*/ 2440440 h 2440080"/>
            </a:gdLst>
            <a:ahLst/>
            <a:rect l="textAreaLeft" t="textAreaTop" r="textAreaRight" b="textAreaBottom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6" name="TextBox 8"/>
          <p:cNvSpPr/>
          <p:nvPr/>
        </p:nvSpPr>
        <p:spPr>
          <a:xfrm>
            <a:off x="457200" y="2262240"/>
            <a:ext cx="9601200" cy="711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1079640" indent="-539640" defTabSz="914400">
              <a:lnSpc>
                <a:spcPts val="699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Екипът ни беше много задружен и много си помагахме взаимно, въпреки че имахме и някои спречки. Менторът ни също много ни помагаше и беше винаги на линия когато имахме въпроси. Научихме много както от него, така и един от друг. Научихме се как да работим в екип – умение, което за напред в живота ще бъде полезно за всички ни.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6"/>
          <a:stretch/>
        </p:blipFill>
        <p:spPr>
          <a:xfrm>
            <a:off x="10058400" y="2057400"/>
            <a:ext cx="2743200" cy="3657600"/>
          </a:xfrm>
          <a:prstGeom prst="rect">
            <a:avLst/>
          </a:prstGeom>
          <a:ln w="0">
            <a:noFill/>
          </a:ln>
        </p:spPr>
      </p:pic>
      <p:pic>
        <p:nvPicPr>
          <p:cNvPr id="108" name="" descr=""/>
          <p:cNvPicPr/>
          <p:nvPr/>
        </p:nvPicPr>
        <p:blipFill>
          <a:blip r:embed="rId7"/>
          <a:stretch/>
        </p:blipFill>
        <p:spPr>
          <a:xfrm>
            <a:off x="13487400" y="2514600"/>
            <a:ext cx="2971800" cy="4017600"/>
          </a:xfrm>
          <a:prstGeom prst="rect">
            <a:avLst/>
          </a:prstGeom>
          <a:ln w="0">
            <a:noFill/>
          </a:ln>
        </p:spPr>
      </p:pic>
      <p:pic>
        <p:nvPicPr>
          <p:cNvPr id="109" name="" descr=""/>
          <p:cNvPicPr/>
          <p:nvPr/>
        </p:nvPicPr>
        <p:blipFill>
          <a:blip r:embed="rId8"/>
          <a:stretch/>
        </p:blipFill>
        <p:spPr>
          <a:xfrm>
            <a:off x="10344240" y="6172560"/>
            <a:ext cx="2914560" cy="388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695</TotalTime>
  <Application>LibreOffice/7.6.2.1$Windows_X86_64 LibreOffice_project/56f7684011345957bbf33a7ee678afaf4d2ba333</Application>
  <AppVersion>15.0000</AppVersion>
  <Words>57</Words>
  <Paragraphs>25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DAF_NFRPGhY</dc:identifier>
  <dc:language>en-US</dc:language>
  <cp:lastModifiedBy/>
  <dcterms:modified xsi:type="dcterms:W3CDTF">2024-03-16T03:38:39Z</dcterms:modified>
  <cp:revision>6</cp:revision>
  <dc:subject/>
  <dc:title>Темплейт за презентация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4</vt:i4>
  </property>
  <property fmtid="{D5CDD505-2E9C-101B-9397-08002B2CF9AE}" pid="4" name="PresentationFormat">
    <vt:lpwstr>Custom</vt:lpwstr>
  </property>
  <property fmtid="{D5CDD505-2E9C-101B-9397-08002B2CF9AE}" pid="5" name="Slides">
    <vt:i4>11</vt:i4>
  </property>
</Properties>
</file>